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Platypi Medium"/>
      <p:regular r:id="rId13"/>
    </p:embeddedFont>
    <p:embeddedFont>
      <p:font typeface="Platypi Medium"/>
      <p:regular r:id="rId14"/>
    </p:embeddedFont>
    <p:embeddedFont>
      <p:font typeface="Platypi Medium"/>
      <p:regular r:id="rId15"/>
    </p:embeddedFont>
    <p:embeddedFont>
      <p:font typeface="Platypi Medium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307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Resilient Crop Recommendation 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8848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Our Resilient Crop AI solution tackles the critical challenge of balancing farm sustainability with market profitability. Our team, comprised of experts in agriculture and machine learning, has developed a novel system to provide farmers with data-driven crop recommendations.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9524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We combine farm-first clustering with distribution-aware market matching to ensure both sustainable and profitable crop choices. Our innovative AI aims to revolutionize crop selection, promoting environmental stewardship and economic success for farmers.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651891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526530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6502003"/>
            <a:ext cx="368867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504C49"/>
                </a:solidFill>
                <a:latin typeface="Source Serif Pro Bold" pitchFamily="34" charset="0"/>
                <a:ea typeface="Source Serif Pro Bold" pitchFamily="34" charset="-122"/>
                <a:cs typeface="Source Serif Pro Bold" pitchFamily="34" charset="-120"/>
              </a:rPr>
              <a:t>by SADANAND RAJPUROHIT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1298"/>
            <a:ext cx="108938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Addressing the Crop Decision Dilemma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737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Farmers face a complex decision-making process when selecting crops, often relying on localized knowledge or prioritizing yield alone. This can neglect the long-term sustainability of their land and the fluctuating demands of the market.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The Problem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626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Lack of holistic AI solutions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048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Siloed datasets (farm vs. market)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470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Neglect of explainability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Our Goal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76261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To bridge this gap, we provide an AI-driven solution that balances sustainability with real-time market profitability. Our system reasons across both, incorporating explainability, to support informed crop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2980"/>
            <a:ext cx="5025152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 Multi-Agent AI Solution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796653"/>
            <a:ext cx="13042821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Our proposed system integrates a multi-agent AI approach to provide farmers with comprehensive crop recommendations. It is designed to consider both sustainability and market factors, ensuring profitable and environmentally sound decisions.</a:t>
            </a:r>
            <a:endParaRPr lang="en-US" sz="1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83406"/>
            <a:ext cx="793790" cy="95261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25704" y="2642116"/>
            <a:ext cx="199929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Sustainability Zones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1825704" y="2985373"/>
            <a:ext cx="1201090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Cluster farm data crop-wise</a:t>
            </a:r>
            <a:endParaRPr lang="en-US" sz="12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436025"/>
            <a:ext cx="793790" cy="95261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25704" y="3594735"/>
            <a:ext cx="2104192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Fuzzy Logic Matching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1825704" y="3937992"/>
            <a:ext cx="1201090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Match conditions to zones</a:t>
            </a:r>
            <a:endParaRPr lang="en-US" sz="12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388644"/>
            <a:ext cx="793790" cy="95261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25704" y="454735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Profitability Index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1825704" y="4890611"/>
            <a:ext cx="1201090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Score market data</a:t>
            </a:r>
            <a:endParaRPr lang="en-US" sz="12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1263"/>
            <a:ext cx="793790" cy="95261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25704" y="549997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Combined Ranking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1825704" y="5843230"/>
            <a:ext cx="1201090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Sustainability fit + market score</a:t>
            </a:r>
            <a:endParaRPr lang="en-US" sz="12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293882"/>
            <a:ext cx="793790" cy="952619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25704" y="645259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GPT-4 Advisory</a:t>
            </a:r>
            <a:endParaRPr lang="en-US" sz="1550" dirty="0"/>
          </a:p>
        </p:txBody>
      </p:sp>
      <p:sp>
        <p:nvSpPr>
          <p:cNvPr id="18" name="Text 11"/>
          <p:cNvSpPr/>
          <p:nvPr/>
        </p:nvSpPr>
        <p:spPr>
          <a:xfrm>
            <a:off x="1825704" y="6795849"/>
            <a:ext cx="1201090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Explain results and log data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90600"/>
            <a:ext cx="7413903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Technologies &amp; Deployment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3790" y="1987153"/>
            <a:ext cx="755642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Our system utilizes a range of cutting-edge technologies to ensure accuracy, reliability, and ease of deployment. We leverage Python, Scikit-learn, PyTorch, and OpenAI's GPT-4 API to provide a robust and user-friendly solution.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93790" y="3263979"/>
            <a:ext cx="3670578" cy="1241346"/>
          </a:xfrm>
          <a:prstGeom prst="roundRect">
            <a:avLst>
              <a:gd name="adj" fmla="val 2604"/>
            </a:avLst>
          </a:prstGeom>
          <a:solidFill>
            <a:srgbClr val="F9F7F7"/>
          </a:solidFill>
          <a:ln/>
        </p:spPr>
      </p:sp>
      <p:sp>
        <p:nvSpPr>
          <p:cNvPr id="6" name="Text 3"/>
          <p:cNvSpPr/>
          <p:nvPr/>
        </p:nvSpPr>
        <p:spPr>
          <a:xfrm>
            <a:off x="1009174" y="347936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Clustering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009174" y="3945136"/>
            <a:ext cx="323981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Spectral Clustering + PCA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9752" y="3263979"/>
            <a:ext cx="3670578" cy="1241346"/>
          </a:xfrm>
          <a:prstGeom prst="roundRect">
            <a:avLst>
              <a:gd name="adj" fmla="val 2604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4895136" y="347936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Fuzzy Logic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4895136" y="3945136"/>
            <a:ext cx="323981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Soft crop suitability matching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93790" y="4720709"/>
            <a:ext cx="7556421" cy="1241346"/>
          </a:xfrm>
          <a:prstGeom prst="roundRect">
            <a:avLst>
              <a:gd name="adj" fmla="val 2604"/>
            </a:avLst>
          </a:prstGeom>
          <a:solidFill>
            <a:srgbClr val="F9F7F7"/>
          </a:solidFill>
          <a:ln/>
        </p:spPr>
      </p:sp>
      <p:sp>
        <p:nvSpPr>
          <p:cNvPr id="12" name="Text 9"/>
          <p:cNvSpPr/>
          <p:nvPr/>
        </p:nvSpPr>
        <p:spPr>
          <a:xfrm>
            <a:off x="1009174" y="493609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GPT-4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009174" y="5401866"/>
            <a:ext cx="712565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Natural language advisory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93790" y="6204466"/>
            <a:ext cx="755642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Fully tested in Jupyter, our system is deployment-ready for integration into Agri SaaS platforms or extension portals. The Streamlit-ready interface offers interactive access for farmers.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744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Conclusion: Bridging the Farm-Market Gap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4322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Our solution offers intelligent, explainable, sustainable, and profitable crop decisions. This bridge is created by probabilistic reasoning that can work across datasets.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031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6" name="Text 3"/>
          <p:cNvSpPr/>
          <p:nvPr/>
        </p:nvSpPr>
        <p:spPr>
          <a:xfrm>
            <a:off x="7017306" y="4031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Fuzzy Fallback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521637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Recommendations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4031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10908983" y="4031218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Farm-First Clustering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908983" y="4875967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Cross-data match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7208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2" name="Text 9"/>
          <p:cNvSpPr/>
          <p:nvPr/>
        </p:nvSpPr>
        <p:spPr>
          <a:xfrm>
            <a:off x="7017306" y="572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LLM Explanation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017306" y="62112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Farmer transparency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280190" y="682930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We believe this model is ready for scale and opens new research pathways in AI-driven agriculture.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52588"/>
            <a:ext cx="97066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Supporting Materials &amp; References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1499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To provide a comprehensive understanding of our solution, we have included a range of supporting materials. These resources offer detailed insights into the methodologies, technologies, and datasets used in our project.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22765"/>
            <a:ext cx="32644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Code &amp; Documentation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60390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Jupyter Notebook: Sustainable_Agri_AI.ipynb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0900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Technical Doc: Resilient_Crop_AI_Theory_and_Innovation.docx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4022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 &amp; Explanation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2928" y="460390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Datasets: farmer_advisor_dataset.csv, market_researcher_dataset.csv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577191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GPT-4 integrated for explanation layer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2067" y="4022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Visuals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2067" y="460390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2D + 3D cluster maps with PCA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72067" y="504610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Softmax logic for distributional reasoning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2025-04-10T20:00:54Z</dcterms:created>
  <dcterms:modified xsi:type="dcterms:W3CDTF">2025-04-10T20:00:54Z</dcterms:modified>
</cp:coreProperties>
</file>